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Oswald-regular.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swald-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rtl="0">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